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obby Jones Soft" charset="1" panose="00000000000000000000"/>
      <p:regular r:id="rId17"/>
    </p:embeddedFont>
    <p:embeddedFont>
      <p:font typeface="Aristotelica Pro Bold" charset="1" panose="00000800000000000000"/>
      <p:regular r:id="rId18"/>
    </p:embeddedFont>
    <p:embeddedFont>
      <p:font typeface="Aristotelica Pro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" Type="http://schemas.openxmlformats.org/officeDocument/2006/relationships/font" Target="fonts/font19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1.png"/><Relationship Id="rId17" Type="http://schemas.openxmlformats.org/officeDocument/2006/relationships/image" Target="../media/image22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8.jpeg"/><Relationship Id="rId17" Type="http://schemas.openxmlformats.org/officeDocument/2006/relationships/image" Target="../media/image29.jpeg"/><Relationship Id="rId18" Type="http://schemas.openxmlformats.org/officeDocument/2006/relationships/image" Target="../media/image30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4" id="14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{{HEADER_1_SLIDE_1_W2}}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 rot="0">
            <a:off x="3028744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{{CONTENT_2_SLIDE_1_W2}}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{{HEADER_1_SLIDE_10_W1}}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28700" y="1742571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{{HEADER_2_SLIDE_10_W2}}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4626" y="2487400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{{CONTENT_3_SLIDE_10_W28}}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558542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{{CONTENT_4_SLIDE_10_W2}}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4626" y="4303372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{{CONTENT_5_SLIDE_10_W28}}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374514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{{CONTENT_6_SLIDE_10_W2}}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4626" y="6119343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{{CONTENT_7_SLIDE_10_W28}}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7" id="17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{{HEADER_1_SLIDE_11_W2}}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73916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{{CONTENT_2_SLIDE_11_W2}}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{{HEADER_1_SLIDE_2_W2}}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7387659" y="3317734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{{CONTENT_2_SLIDE_2_W2}}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7659" y="428768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{{CONTENT_3_SLIDE_2_W2}}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87659" y="525763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{{CONTENT_4_SLIDE_2_W2}}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7659" y="6227586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{{CONTENT_5_SLIDE_2_W2}}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240243" y="3433054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6240243" y="4373410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6240243" y="5313765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false" flipV="false" rot="0">
            <a:off x="6240243" y="6254121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{{HEADER_1_SLIDE_3_W1}}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28600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{{CONTENT_2_SLIDE_3_W54}}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9246" y="527685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{{CONTENT_3_SLIDE_3_W54}}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{{HEADER_1_SLIDE_4_W1}}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3162010" y="2359119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{{CONTENT_3_SLIDE_4_W40}}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1813" y="2001613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{{HEADER_2_SLIDE_4_W1}}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2010" y="5111822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{{CONTENT_5_SLIDE_4_W40}}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1813" y="4754316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{{CONTENT_4_SLIDE_4_W1}}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{{HEADER_1_SLIDE_5_W1}}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025711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{{CONTENT_3_SLIDE_5_W46}}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3836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{{CONTENT_2_SLIDE_5_W46}}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9144000" y="2062031"/>
            <a:ext cx="0" cy="5280245"/>
          </a:xfrm>
          <a:prstGeom prst="line">
            <a:avLst/>
          </a:prstGeom>
          <a:ln cap="flat" w="57150">
            <a:solidFill>
              <a:srgbClr val="330E04"/>
            </a:solidFill>
            <a:prstDash val="lgDash"/>
            <a:headEnd type="none" len="sm" w="sm"/>
            <a:tailEnd type="none" len="sm" w="sm"/>
          </a:ln>
        </p:spPr>
        <p:txBody>
          <a:bodyPr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{{HEADER_1_SLIDE_6_W1}}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22722" y="1974212"/>
            <a:ext cx="5186434" cy="547391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249246" y="2548994"/>
            <a:ext cx="785987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{{CONTENT_2_SLIDE_6_W54}}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{{HEADER_1_SLIDE_7_W1}}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022115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{{HEADER_2_SLIDE_7_W32}}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7431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{{HEADER_3_SLIDE_7_W32}}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2115" y="5574855"/>
            <a:ext cx="1424377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{{CONTENT_4_SLIDE_7_W46}}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{{HEADER_1_SLIDE_8_W1}}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018044" y="2122366"/>
            <a:ext cx="6251053" cy="2841104"/>
            <a:chOff x="0" y="0"/>
            <a:chExt cx="7620000" cy="3463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6"/>
              <a:stretch>
                <a:fillRect l="0" t="-38185" r="0" b="-38185"/>
              </a:stretch>
            </a:blipFill>
          </p:spPr>
          <p:txBody>
            <a:bodyPr/>
            <a:p/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18903" y="2122366"/>
            <a:ext cx="6251053" cy="2841104"/>
            <a:chOff x="0" y="0"/>
            <a:chExt cx="7620000" cy="34632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7"/>
              <a:stretch>
                <a:fillRect l="0" t="-34386" r="0" b="-34386"/>
              </a:stretch>
            </a:blipFill>
          </p:spPr>
          <p:txBody>
            <a:bodyPr/>
            <a:p/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018473" y="5323530"/>
            <a:ext cx="6251053" cy="2841104"/>
            <a:chOff x="0" y="0"/>
            <a:chExt cx="7620000" cy="34632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8"/>
              <a:stretch>
                <a:fillRect l="0" t="-38019" r="0" b="-38019"/>
              </a:stretch>
            </a:blipFill>
          </p:spPr>
          <p:txBody>
            <a:bodyPr/>
            <a:p/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{{HEADER_1_SLIDE_9_W1}}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692708"/>
            <a:ext cx="13269508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{{CONTENT_2_SLIDE_9_W92}}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DAGnEQkpmxM</dc:identifier>
  <dcterms:modified xsi:type="dcterms:W3CDTF">2011-08-01T06:04:30Z</dcterms:modified>
  <cp:revision>1</cp:revision>
  <dc:title>Brown and Beige Vintage Classic Illustration Paper Project History Presentation</dc:title>
</cp:coreProperties>
</file>